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857" y="90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2019. 11. 05.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18442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 – robot kapcsolat az iparban. Operátorban felgyülemlő stresszszint optimalizálása multimodális kommunikációval és megfelelő pályatervezéssel.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168537" y="2566750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Ipari </a:t>
            </a:r>
            <a:r>
              <a:rPr lang="hu-HU" sz="2400" dirty="0" err="1"/>
              <a:t>scenáriók</a:t>
            </a:r>
            <a:r>
              <a:rPr lang="hu-HU" sz="2400" dirty="0"/>
              <a:t> szimulálása, közben figyelve a robot </a:t>
            </a:r>
            <a:r>
              <a:rPr lang="hu-HU" sz="2400" dirty="0" err="1"/>
              <a:t>mozgáparamétereket</a:t>
            </a:r>
            <a:r>
              <a:rPr lang="hu-HU" sz="2400" dirty="0"/>
              <a:t> -&gt;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intenció jelzés </a:t>
            </a:r>
            <a:r>
              <a:rPr lang="hu-HU" sz="2400" dirty="0" err="1"/>
              <a:t>ergonómikushoz</a:t>
            </a:r>
            <a:r>
              <a:rPr lang="hu-HU" sz="2400" dirty="0"/>
              <a:t> közelítő megoldásokkal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4" y="450573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3" y="450573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364652" y="441396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42" y="4468767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8258452" y="4453502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5309487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52" y="5231991"/>
            <a:ext cx="848531" cy="848531"/>
          </a:xfrm>
          <a:prstGeom prst="rect">
            <a:avLst/>
          </a:prstGeom>
        </p:spPr>
      </p:pic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6" y="5325398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532974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49" y="5277324"/>
            <a:ext cx="797734" cy="803198"/>
          </a:xfrm>
          <a:prstGeom prst="rect">
            <a:avLst/>
          </a:prstGeom>
        </p:spPr>
      </p:pic>
      <p:pic>
        <p:nvPicPr>
          <p:cNvPr id="1026" name="Picture 2" descr="Rethink Robotics revisited: A look back at the collaborative robots pioneer">
            <a:extLst>
              <a:ext uri="{FF2B5EF4-FFF2-40B4-BE49-F238E27FC236}">
                <a16:creationId xmlns:a16="http://schemas.microsoft.com/office/drawing/2014/main" id="{A47B6131-80C4-40E9-8F9F-C6A3F7E0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54" y="2156012"/>
            <a:ext cx="3286786" cy="22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Projektek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Evolúciós és szabályzó alapú rendszerek 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7AD0683-7B56-460C-A39D-A926E11314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22" y="970118"/>
            <a:ext cx="812329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50" y="4637586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Kép 15" descr="A képen óra látható&#10;&#10;Automatikusan generált leírás">
            <a:extLst>
              <a:ext uri="{FF2B5EF4-FFF2-40B4-BE49-F238E27FC236}">
                <a16:creationId xmlns:a16="http://schemas.microsoft.com/office/drawing/2014/main" id="{EBF8AD17-10C2-4532-ACD1-46779381C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8" y="4637586"/>
            <a:ext cx="478366" cy="4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Hallgatói</a:t>
            </a:r>
            <a:r>
              <a:rPr lang="en-US" dirty="0"/>
              <a:t> </a:t>
            </a:r>
            <a:r>
              <a:rPr lang="en-US" dirty="0" err="1"/>
              <a:t>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 dirty="0" err="1">
                <a:solidFill>
                  <a:srgbClr val="FFFFFF"/>
                </a:solidFill>
              </a:rPr>
              <a:t>Make</a:t>
            </a:r>
            <a:r>
              <a:rPr lang="hu-HU" sz="4300" dirty="0">
                <a:solidFill>
                  <a:srgbClr val="FFFFFF"/>
                </a:solidFill>
              </a:rPr>
              <a:t> MOGI </a:t>
            </a:r>
            <a:r>
              <a:rPr lang="hu-HU" sz="4300" dirty="0" err="1">
                <a:solidFill>
                  <a:srgbClr val="FFFFFF"/>
                </a:solidFill>
              </a:rPr>
              <a:t>great</a:t>
            </a:r>
            <a:r>
              <a:rPr lang="hu-HU" sz="4300" dirty="0">
                <a:solidFill>
                  <a:srgbClr val="FFFFFF"/>
                </a:solidFill>
              </a:rPr>
              <a:t> again!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2155</Words>
  <Application>Microsoft Office PowerPoint</Application>
  <PresentationFormat>Diavetítés a képernyőre (4:3 oldalarány)</PresentationFormat>
  <Paragraphs>500</Paragraphs>
  <Slides>48</Slides>
  <Notes>0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Make MOGI great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Nagy Balázs</cp:lastModifiedBy>
  <cp:revision>124</cp:revision>
  <dcterms:created xsi:type="dcterms:W3CDTF">2019-10-26T19:47:29Z</dcterms:created>
  <dcterms:modified xsi:type="dcterms:W3CDTF">2019-11-05T13:46:38Z</dcterms:modified>
</cp:coreProperties>
</file>